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362" y="4276942"/>
            <a:ext cx="9030563" cy="2215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1039" y="4019460"/>
            <a:ext cx="3844110" cy="401200"/>
            <a:chOff x="1161039" y="4019460"/>
            <a:chExt cx="3844110" cy="401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039" y="4019460"/>
              <a:ext cx="3844110" cy="4012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043" y="6078989"/>
            <a:ext cx="3671466" cy="7104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481" y="3520835"/>
            <a:ext cx="4175655" cy="1034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7394" y="339306"/>
            <a:ext cx="7205327" cy="9607103"/>
            <a:chOff x="10797394" y="339306"/>
            <a:chExt cx="7205327" cy="9607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7394" y="339306"/>
              <a:ext cx="7205327" cy="9607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181" y="2141455"/>
            <a:ext cx="7123396" cy="17549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490" y="3743791"/>
            <a:ext cx="8459692" cy="42744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78263" y="2073572"/>
            <a:ext cx="8184760" cy="6138570"/>
            <a:chOff x="9378263" y="2073572"/>
            <a:chExt cx="8184760" cy="6138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8263" y="2073572"/>
              <a:ext cx="8184760" cy="6138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6909" y="2475846"/>
            <a:ext cx="1380842" cy="920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1690" y="1773247"/>
            <a:ext cx="5153076" cy="1019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76549" y="573332"/>
            <a:ext cx="8132617" cy="1512837"/>
            <a:chOff x="5076549" y="573332"/>
            <a:chExt cx="8132617" cy="15128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4485" y="411269"/>
              <a:ext cx="7123176" cy="174898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8213" y="745661"/>
              <a:ext cx="1380842" cy="920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275" y="3115646"/>
            <a:ext cx="16491899" cy="6627040"/>
            <a:chOff x="815275" y="3115646"/>
            <a:chExt cx="16491899" cy="66270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275" y="3115646"/>
              <a:ext cx="16491899" cy="6627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429" y="2039696"/>
            <a:ext cx="3083521" cy="7827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88" y="533966"/>
            <a:ext cx="6439960" cy="19979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6356" y="948443"/>
            <a:ext cx="1380842" cy="9205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8171" y="8217621"/>
            <a:ext cx="3783339" cy="1572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4700" y="8196058"/>
            <a:ext cx="3843482" cy="1572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6598" y="2791216"/>
            <a:ext cx="7015620" cy="5176749"/>
            <a:chOff x="9456598" y="2791216"/>
            <a:chExt cx="7015620" cy="51767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6598" y="2791216"/>
              <a:ext cx="7015620" cy="5176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0069" y="2812779"/>
            <a:ext cx="7015620" cy="5235407"/>
            <a:chOff x="1810069" y="2812779"/>
            <a:chExt cx="7015620" cy="52354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0069" y="2812779"/>
              <a:ext cx="7015620" cy="5235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429" y="2039696"/>
            <a:ext cx="3130425" cy="7827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88" y="762537"/>
            <a:ext cx="5906426" cy="1798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6356" y="948443"/>
            <a:ext cx="1380842" cy="920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5093" y="3143799"/>
            <a:ext cx="7917304" cy="6184997"/>
            <a:chOff x="775093" y="3143799"/>
            <a:chExt cx="7917304" cy="618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093" y="3143799"/>
              <a:ext cx="7917304" cy="61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5306" y="3157405"/>
            <a:ext cx="8481931" cy="6184997"/>
            <a:chOff x="9265306" y="3157405"/>
            <a:chExt cx="8481931" cy="6184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306" y="3157405"/>
              <a:ext cx="8481931" cy="6184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425" y="2039700"/>
            <a:ext cx="4685254" cy="782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3822" y="685618"/>
            <a:ext cx="5981750" cy="1798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6356" y="948443"/>
            <a:ext cx="1380842" cy="920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2052" y="3232848"/>
            <a:ext cx="10318858" cy="6178416"/>
            <a:chOff x="932052" y="3232848"/>
            <a:chExt cx="10318858" cy="6178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052" y="3232848"/>
              <a:ext cx="10318858" cy="6178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8231" y="3368586"/>
            <a:ext cx="6171429" cy="5906939"/>
            <a:chOff x="11578231" y="3368586"/>
            <a:chExt cx="6171429" cy="5906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8231" y="3368586"/>
              <a:ext cx="6171429" cy="5906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5902" y="1562373"/>
            <a:ext cx="8232703" cy="6174527"/>
            <a:chOff x="585902" y="1562373"/>
            <a:chExt cx="8232703" cy="6174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902" y="1562373"/>
              <a:ext cx="8232703" cy="6174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2545" y="7862723"/>
            <a:ext cx="4975806" cy="1207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562373"/>
            <a:ext cx="8631248" cy="6174527"/>
            <a:chOff x="9142857" y="1562373"/>
            <a:chExt cx="8631248" cy="61745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562373"/>
              <a:ext cx="8631248" cy="61745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8773" y="7863514"/>
            <a:ext cx="4923158" cy="12078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429" y="2039696"/>
            <a:ext cx="3213377" cy="792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927" y="547990"/>
            <a:ext cx="3892569" cy="17615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6356" y="948443"/>
            <a:ext cx="1380842" cy="9205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0241" y="3288146"/>
            <a:ext cx="2935447" cy="52870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4252" y="2453148"/>
            <a:ext cx="10176947" cy="6784631"/>
            <a:chOff x="6574252" y="2453148"/>
            <a:chExt cx="10176947" cy="6784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252" y="2453148"/>
              <a:ext cx="10176947" cy="6784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3069" y="3833373"/>
            <a:ext cx="8277624" cy="22151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3716" y="5655285"/>
            <a:ext cx="3671533" cy="70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2022-12-15T13:23:20Z</dcterms:created>
  <dcterms:modified xsi:type="dcterms:W3CDTF">2022-12-15T13:23:20Z</dcterms:modified>
</cp:coreProperties>
</file>